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5143500" type="screen16x9"/>
  <p:notesSz cx="6858000" cy="9144000"/>
  <p:embeddedFontLst>
    <p:embeddedFont>
      <p:font typeface="Helvetica Neue" panose="02000503000000020004" pitchFamily="2" charset="0"/>
      <p:regular r:id="rId8"/>
      <p:bold r:id="rId9"/>
      <p:italic r:id="rId10"/>
      <p:boldItalic r:id="rId11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61" d="100"/>
          <a:sy n="161" d="100"/>
        </p:scale>
        <p:origin x="784" y="20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4.fntdata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font" Target="fonts/font3.fntdata"/><Relationship Id="rId4" Type="http://schemas.openxmlformats.org/officeDocument/2006/relationships/slide" Target="slides/slide3.xml"/><Relationship Id="rId9" Type="http://schemas.openxmlformats.org/officeDocument/2006/relationships/font" Target="fonts/font2.fntdata"/><Relationship Id="rId14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41f2755eb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41f2755eb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2ed9ae6ba31_0_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2ed9ae6ba31_0_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3841f275884_0_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3841f275884_0_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841f275884_0_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841f275884_0_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841f275884_0_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3841f275884_0_1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915900" y="457975"/>
            <a:ext cx="7312200" cy="166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</a:t>
            </a:r>
            <a:b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Servants of Love</a:t>
            </a:r>
            <a:endParaRPr sz="48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Kendyl L. R. Gibbons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Carson Cooman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343650"/>
            <a:ext cx="7630200" cy="46473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Call on the prophets before us; 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call on the wise ones of old;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Call on the ancestors’ chorus;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call on those witnesses bold.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These in their lives were faithful,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nobly they reasoned and strove—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Who were servants of justice, 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who were servants of love.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1028875" y="343650"/>
            <a:ext cx="7630200" cy="46473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Labor in friendship and laughter; 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labor to reap and to sow;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Labor for worlds that come after;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labor to learn and to grow.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True community building, 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promise of kinship to prove,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In the service of justice, 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in the service of love.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1028875" y="343650"/>
            <a:ext cx="7630200" cy="46473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Light of the stars full of wonder; 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light of the chalice to guide;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Light of ideals now to ponder; 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light of the truth to abide.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Shine through our doubt and delusion,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pour out a grace from above,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the serving of justice,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for the serving of love.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7" name="Google Shape;87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8" name="Google Shape;88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9" name="Google Shape;89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0" name="Google Shape;90;p17"/>
          <p:cNvSpPr txBox="1"/>
          <p:nvPr/>
        </p:nvSpPr>
        <p:spPr>
          <a:xfrm>
            <a:off x="1028875" y="343650"/>
            <a:ext cx="7630200" cy="46473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Bring us together in welcome;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bring us together in care;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Bring us together in freedom;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bring us together in prayer.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Make us a covenant people,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vision and hope on the move;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Make us servants of justice,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make us servants of love.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255</Words>
  <Application>Microsoft Macintosh PowerPoint</Application>
  <PresentationFormat>On-screen Show (16:9)</PresentationFormat>
  <Paragraphs>19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Helvetica Neue</vt:lpstr>
      <vt:lpstr>Arial</vt:lpstr>
      <vt:lpstr>Simple Light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Everett Howe</cp:lastModifiedBy>
  <cp:revision>1</cp:revision>
  <dcterms:modified xsi:type="dcterms:W3CDTF">2025-09-26T22:13:46Z</dcterms:modified>
</cp:coreProperties>
</file>